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82" r:id="rId6"/>
    <p:sldId id="257" r:id="rId7"/>
    <p:sldId id="267" r:id="rId8"/>
    <p:sldId id="258" r:id="rId9"/>
    <p:sldId id="276" r:id="rId10"/>
    <p:sldId id="281" r:id="rId11"/>
    <p:sldId id="277" r:id="rId12"/>
    <p:sldId id="280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CADA572C-7A55-4765-8291-776627B8AC9D}" type="datetime1">
              <a:rPr lang="pt-BR" smtClean="0"/>
              <a:t>28/02/2023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37B95B5C-AE81-486B-8299-C690ADF08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44623E9A-F2E2-403A-96B5-139F4A90ED75}" type="datetime1">
              <a:rPr lang="pt-BR" smtClean="0"/>
              <a:pPr/>
              <a:t>28/02/2023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6922D2F8-28A7-48E8-ADD3-E9583D47D83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22D2F8-28A7-48E8-ADD3-E9583D47D83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22D2F8-28A7-48E8-ADD3-E9583D47D83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4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22D2F8-28A7-48E8-ADD3-E9583D47D83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45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22D2F8-28A7-48E8-ADD3-E9583D47D83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492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22D2F8-28A7-48E8-ADD3-E9583D47D83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22D2F8-28A7-48E8-ADD3-E9583D47D83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99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22D2F8-28A7-48E8-ADD3-E9583D47D83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625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22D2F8-28A7-48E8-ADD3-E9583D47D83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166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22D2F8-28A7-48E8-ADD3-E9583D47D83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90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BR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BR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Elemento 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BR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BR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BR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21" name="Espaço Reservado para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22" name="Espaço Reservado para o Número do Slide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23" name="Espaço Reservado par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lemento 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texto aqui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Adicione um texto aqui</a:t>
            </a:r>
          </a:p>
        </p:txBody>
      </p:sp>
      <p:sp>
        <p:nvSpPr>
          <p:cNvPr id="21" name="Espaço Reservado para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22" name="Espaço Reservado para o Número do Slide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23" name="Espaço Reservado par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4" name="Espaço Reservado para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9" name="Espaço Reservado para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4" name="Espaço Reservado para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6" name="Espaço Reservado para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8" name="Espaço Reservado para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22" name="Espaço Reservado para o Número do Slide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23" name="Espaço Reservado par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BR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13" name="Espaço Reservado para o Número do Slide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14" name="Espaço Reservado par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Elemento 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pt-BR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lang="pt-BR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lang="pt-BR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lang="pt-BR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55" name="Espaço Reservado para Texto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54" name="Espaço Reservado para Texto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53" name="Espaço Reservado para Texto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52" name="Espaço Reservado para Texto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82" name="Espaço Reservado para Texto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12" name="Espaço Reservado para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13" name="Espaço Reservado para o Número do Slide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14" name="Espaço Reservado par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Elemento 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21" name="Espaço Reservado para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2" name="Espaço Reservado para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3" name="Espaço Reservado para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3" name="Espaço Reservado para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BR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3" name="Espaço Reservado para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4" name="Espaço Reservado para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5" name="Espaço Reservado para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6" name="Espaço Reservado para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7" name="Espaço Reservado para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8" name="Espaço Reservado para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9" name="Espaço Reservado para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0" name="Espaço Reservado para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1" name="Espaço Reservado para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2" name="Espaço Reservado para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3" name="Espaço Reservado para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4" name="Espaço Reservado para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5" name="Espaço Reservado para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6" name="Espaço Reservado para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4" name="Espaço Reservado para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BR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66" name="Espaço Reservado para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7" name="Espaço Reservado para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8" name="Espaço Reservado para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9" name="Espaço Reservado para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0" name="Espaço Reservado para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1" name="Espaço Reservado para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2" name="Espaço Reservado para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3" name="Espaço Reservado para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4" name="Espaço Reservado para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5" name="Espaço Reservado para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6" name="Espaço Reservado para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7" name="Espaço Reservado para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Espaço Reservado para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13" name="Espaço Reservado para o Número do Slide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14" name="Espaço Reservado par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i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lemento 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pt-BR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lang="pt-BR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lang="pt-BR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lang="pt-BR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13" name="Espaço Reservado para o Número do Slide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14" name="Espaço Reservado par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4" name="Espaço Reservado par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7" name="Espaço Reservado par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6" name="Espaço Reservado par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9" name="Espaço Reservado para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40" name="Espaço Reservado para o Número do Slide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41" name="Espaço Reservado par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4" name="Espaço Reservado par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1" name="Espaço Reservado par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5" name="Espaço Reservado par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87" name="Espaço Reservado par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3" name="Espaço Reservado para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4" name="Espaço Reservado para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5" name="Espaço Reservado para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6" name="Espaço Reservado para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7" name="Espaço Reservado para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8" name="Espaço Reservado para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97" name="Espaço Reservado par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99" name="Espaço Reservado par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01" name="Espaço Reservado par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03" name="Espaço Reservado par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BR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3" name="Espaço Reservado para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4" name="Espaço Reservado para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5" name="Espaço Reservado para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6" name="Espaço Reservado para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7" name="Espaço Reservado para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8" name="Espaço Reservado para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9" name="Espaço Reservado para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80" name="Espaço Reservado para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105" name="Espaço Reservado para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106" name="Espaço Reservado para o Número do Slide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107" name="Espaço Reservado par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Elemento 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BR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BR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BR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BR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3" name="Espaço Reservado para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BR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4" name="Espaço Reservado para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BR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13" name="Espaço Reservado para o Número do Slide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14" name="Espaço Reservado par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Elemento 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latin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BR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BR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BR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0" name="Espaço Reservado para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21" name="Espaço Reservado para o Número do Slide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22" name="Espaço Reservado par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o 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BR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14" name="Espaço Reservado para o Número do Slide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15" name="Espaço Reservado par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BR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BR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13" name="Espaço Reservado para o Número do Slide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14" name="Espaço Reservado par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1" name="Espaço Reservado para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42" name="Espaço Reservado para o Número do Slide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43" name="Espaço Reservado par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21" name="Espaço Reservado para o Número do Slide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22" name="Espaço Reservado par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6" name="Espaço Reservado par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7" name="Espaço Reservado par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8" name="Espaço Reservado par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4" name="Espaço Reservado para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63" name="Espaço Reservado para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7" name="Espaço Reservado para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66" name="Espaço Reservado para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23" name="Espaço Reservado para o Número do Slide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24" name="Espaço Reservado par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05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05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5" name="Espaço Reservado par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05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6" name="Espaço Reservado par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z="105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BR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19" name="Espaço Reservado para o Número do Slide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20" name="Espaço Reservado par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BR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21" name="Espaço Reservado para o Número do Slide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22" name="Espaço Reservado par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BR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BR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texto aqui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BR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Adicionar texto aqui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BR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BR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BR" noProof="0"/>
              <a:t>Adicione um texto aqui</a:t>
            </a:r>
          </a:p>
        </p:txBody>
      </p:sp>
      <p:sp>
        <p:nvSpPr>
          <p:cNvPr id="20" name="Espaço Reservado para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noProof="0">
              <a:latin typeface="Century Gothic" panose="020B0502020202020204" pitchFamily="34" charset="0"/>
            </a:endParaRPr>
          </a:p>
        </p:txBody>
      </p:sp>
      <p:sp>
        <p:nvSpPr>
          <p:cNvPr id="21" name="Espaço Reservado para o Número do Slide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</a:endParaRPr>
          </a:p>
        </p:txBody>
      </p:sp>
      <p:sp>
        <p:nvSpPr>
          <p:cNvPr id="22" name="Espaço Reservado par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noProof="0"/>
              <a:t>TÍTULO DA APRESENTAÇÃO</a:t>
            </a:r>
            <a:endParaRPr lang="pt-BR" b="1" noProof="0"/>
          </a:p>
        </p:txBody>
      </p:sp>
      <p:sp>
        <p:nvSpPr>
          <p:cNvPr id="14" name="Espaço Reservado para o Número do Slide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BR"/>
            </a:pPr>
            <a:fld id="{8D1FC6F8-0BCD-47E9-9C64-690771D9C143}" type="slidenum">
              <a:rPr lang="pt-BR" noProof="0" smtClean="0"/>
              <a:pPr>
                <a:defRPr lang="pt-BR"/>
              </a:pPr>
              <a:t>‹nº›</a:t>
            </a:fld>
            <a:endParaRPr lang="pt-BR" noProof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Espaço Reservado par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BR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BR"/>
            </a:pPr>
            <a:r>
              <a:rPr lang="pt-BR" cap="all" noProof="0"/>
              <a:t>21 de maio de 20XX</a:t>
            </a:r>
            <a:endParaRPr lang="pt-BR" b="1" cap="all" noProof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" y="1406928"/>
            <a:ext cx="7048018" cy="1978986"/>
          </a:xfrm>
        </p:spPr>
        <p:txBody>
          <a:bodyPr lIns="91440" tIns="45720" rIns="91440" bIns="45720" rtlCol="0" anchor="b"/>
          <a:lstStyle>
            <a:defPPr>
              <a:defRPr lang="pt-BR"/>
            </a:defPPr>
          </a:lstStyle>
          <a:p>
            <a:r>
              <a:rPr lang="pt-BR">
                <a:latin typeface="Century Gothic"/>
              </a:rPr>
              <a:t>TECHNO GROWING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A09ADE08-D495-91F5-169C-7B91A431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505" y="1049866"/>
            <a:ext cx="1939480" cy="1214306"/>
          </a:xfrm>
        </p:spPr>
        <p:txBody>
          <a:bodyPr lIns="91440" tIns="45720" rIns="91440" bIns="45720" rtlCol="0" anchor="ctr"/>
          <a:lstStyle/>
          <a:p>
            <a:r>
              <a:rPr lang="pt-BR" dirty="0"/>
              <a:t>equipe</a:t>
            </a:r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9F483FF2-794A-E1ED-BF09-C857A939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2079" y="2947267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latin typeface="Calibri" panose="020F0502020204030204" pitchFamily="34" charset="0"/>
            </a:endParaRPr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74B66D16-B345-7CDE-766D-6C532D511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701" y="2947267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latin typeface="Calibri" panose="020F0502020204030204" pitchFamily="34" charset="0"/>
            </a:endParaRPr>
          </a:p>
        </p:txBody>
      </p:sp>
      <p:sp>
        <p:nvSpPr>
          <p:cNvPr id="19" name="Oval 12">
            <a:extLst>
              <a:ext uri="{FF2B5EF4-FFF2-40B4-BE49-F238E27FC236}">
                <a16:creationId xmlns:a16="http://schemas.microsoft.com/office/drawing/2014/main" id="{AA037697-CD3C-799E-213F-2D39573DC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99323" y="2947267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latin typeface="Calibri" panose="020F0502020204030204" pitchFamily="34" charset="0"/>
            </a:endParaRPr>
          </a:p>
        </p:txBody>
      </p:sp>
      <p:sp>
        <p:nvSpPr>
          <p:cNvPr id="20" name="Oval 12">
            <a:extLst>
              <a:ext uri="{FF2B5EF4-FFF2-40B4-BE49-F238E27FC236}">
                <a16:creationId xmlns:a16="http://schemas.microsoft.com/office/drawing/2014/main" id="{CBE597E3-4BBF-476A-D41A-6B5D23453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6567" y="2857822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latin typeface="Calibri" panose="020F0502020204030204" pitchFamily="34" charset="0"/>
            </a:endParaRP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4A22438C-E07A-214E-2647-C8316DF6C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57945" y="2857823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latin typeface="Calibri" panose="020F050202020403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3FE4529-67B4-D4C6-8DF0-7CC317ACCCD8}"/>
              </a:ext>
            </a:extLst>
          </p:cNvPr>
          <p:cNvSpPr txBox="1"/>
          <p:nvPr/>
        </p:nvSpPr>
        <p:spPr>
          <a:xfrm>
            <a:off x="1282079" y="3554836"/>
            <a:ext cx="14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Thaina Araújo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1F1CFA2-4AD9-C7E2-E853-D5FD0FB0E976}"/>
              </a:ext>
            </a:extLst>
          </p:cNvPr>
          <p:cNvSpPr txBox="1"/>
          <p:nvPr/>
        </p:nvSpPr>
        <p:spPr>
          <a:xfrm>
            <a:off x="3466114" y="355483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José Hugo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F960C33-A8B3-664C-0578-9B6888036E89}"/>
              </a:ext>
            </a:extLst>
          </p:cNvPr>
          <p:cNvSpPr txBox="1"/>
          <p:nvPr/>
        </p:nvSpPr>
        <p:spPr>
          <a:xfrm>
            <a:off x="5439452" y="3554836"/>
            <a:ext cx="1104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Erik Costa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5CBF9AF-50F8-F9D1-9B42-017051418AD9}"/>
              </a:ext>
            </a:extLst>
          </p:cNvPr>
          <p:cNvSpPr txBox="1"/>
          <p:nvPr/>
        </p:nvSpPr>
        <p:spPr>
          <a:xfrm>
            <a:off x="7091932" y="3554836"/>
            <a:ext cx="171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Victória Amorim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C5B849E-6CA3-0B73-3976-094C6A94AE6B}"/>
              </a:ext>
            </a:extLst>
          </p:cNvPr>
          <p:cNvSpPr txBox="1"/>
          <p:nvPr/>
        </p:nvSpPr>
        <p:spPr>
          <a:xfrm>
            <a:off x="9325950" y="355483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Caio Cesar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4CCB131-CAA3-8D36-6914-2140166828C3}"/>
              </a:ext>
            </a:extLst>
          </p:cNvPr>
          <p:cNvSpPr txBox="1"/>
          <p:nvPr/>
        </p:nvSpPr>
        <p:spPr>
          <a:xfrm>
            <a:off x="4445259" y="2198625"/>
            <a:ext cx="252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TI104 – Turma da Manhã</a:t>
            </a:r>
          </a:p>
        </p:txBody>
      </p:sp>
    </p:spTree>
    <p:extLst>
      <p:ext uri="{BB962C8B-B14F-4D97-AF65-F5344CB8AC3E}">
        <p14:creationId xmlns:p14="http://schemas.microsoft.com/office/powerpoint/2010/main" val="23213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Sobre Nós</a:t>
            </a:r>
          </a:p>
        </p:txBody>
      </p:sp>
      <p:sp>
        <p:nvSpPr>
          <p:cNvPr id="59" name="Espaço Reservado para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5697" y="2747550"/>
            <a:ext cx="5318882" cy="1661804"/>
          </a:xfrm>
        </p:spPr>
        <p:txBody>
          <a:bodyPr lIns="91440" tIns="45720" rIns="91440" bIns="45720" rtlCol="0" anchor="t"/>
          <a:lstStyle>
            <a:defPPr>
              <a:defRPr lang="pt-BR"/>
            </a:defPPr>
          </a:lstStyle>
          <a:p>
            <a:r>
              <a:rPr lang="pt-BR" dirty="0">
                <a:latin typeface="Calibri Light"/>
                <a:cs typeface="Calibri Light"/>
              </a:rPr>
              <a:t>Somos a Techno </a:t>
            </a:r>
            <a:r>
              <a:rPr lang="pt-BR" dirty="0" err="1">
                <a:latin typeface="Calibri Light"/>
                <a:cs typeface="Calibri Light"/>
              </a:rPr>
              <a:t>Growing</a:t>
            </a:r>
            <a:r>
              <a:rPr lang="pt-BR" dirty="0">
                <a:latin typeface="Calibri Light"/>
                <a:cs typeface="Calibri Light"/>
              </a:rPr>
              <a:t>, uma startup social com foco </a:t>
            </a:r>
            <a:r>
              <a:rPr lang="pt-BR">
                <a:latin typeface="Calibri Light"/>
                <a:cs typeface="Calibri Light"/>
              </a:rPr>
              <a:t>nos</a:t>
            </a:r>
            <a:r>
              <a:rPr lang="pt-BR" dirty="0">
                <a:latin typeface="Calibri Light"/>
                <a:cs typeface="Calibri Light"/>
              </a:rPr>
              <a:t> desenvolvedores Web iniciantes, que procuram sua primeira oportunidade para mostrar suas habilidades no mercado de trabalho..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5" name="Imagem 15" descr="Ícone&#10;&#10;Descrição gerada automaticamente">
            <a:extLst>
              <a:ext uri="{FF2B5EF4-FFF2-40B4-BE49-F238E27FC236}">
                <a16:creationId xmlns:a16="http://schemas.microsoft.com/office/drawing/2014/main" id="{E85A6048-9B6F-F378-196F-E7CF8D15B1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142" b="2142"/>
          <a:stretch/>
        </p:blipFill>
        <p:spPr>
          <a:xfrm>
            <a:off x="7408502" y="1175253"/>
            <a:ext cx="4055188" cy="3975816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19145" y="1846660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latin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5862" y="1846660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latin typeface="Calibri" panose="020F05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47980" y="1846660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latin typeface="Calibri" panose="020F0502020204030204" pitchFamily="34" charset="0"/>
            </a:endParaRPr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16615" y="2114608"/>
            <a:ext cx="1706965" cy="1048575"/>
          </a:xfrm>
        </p:spPr>
        <p:txBody>
          <a:bodyPr lIns="91440" tIns="45720" rIns="91440" bIns="45720" rtlCol="0" anchor="ctr"/>
          <a:lstStyle>
            <a:defPPr>
              <a:defRPr lang="pt-BR"/>
            </a:defPPr>
          </a:lstStyle>
          <a:p>
            <a:r>
              <a:rPr lang="pt-BR">
                <a:latin typeface="Century Gothic"/>
              </a:rPr>
              <a:t>MISSÃO</a:t>
            </a:r>
            <a:endParaRPr lang="pt-BR"/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1683" y="2114608"/>
            <a:ext cx="1706965" cy="1048575"/>
          </a:xfrm>
        </p:spPr>
        <p:txBody>
          <a:bodyPr lIns="91440" tIns="45720" rIns="91440" bIns="45720" rtlCol="0" anchor="ctr"/>
          <a:lstStyle>
            <a:defPPr>
              <a:defRPr lang="pt-BR"/>
            </a:defPPr>
          </a:lstStyle>
          <a:p>
            <a:pPr rtl="0"/>
            <a:r>
              <a:rPr lang="pt-BR">
                <a:latin typeface="Century Gothic"/>
              </a:rPr>
              <a:t>VISÃO</a:t>
            </a:r>
            <a:endParaRPr lang="pt-BR"/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5451" y="2114608"/>
            <a:ext cx="1636482" cy="1048575"/>
          </a:xfrm>
        </p:spPr>
        <p:txBody>
          <a:bodyPr lIns="91440" tIns="45720" rIns="91440" bIns="45720" rtlCol="0" anchor="ctr"/>
          <a:lstStyle>
            <a:defPPr>
              <a:defRPr lang="pt-BR"/>
            </a:defPPr>
          </a:lstStyle>
          <a:p>
            <a:pPr rtl="0"/>
            <a:r>
              <a:rPr lang="pt-BR">
                <a:latin typeface="Century Gothic"/>
              </a:rPr>
              <a:t>VALORES</a:t>
            </a:r>
            <a:endParaRPr lang="pt-BR"/>
          </a:p>
        </p:txBody>
      </p:sp>
      <p:sp>
        <p:nvSpPr>
          <p:cNvPr id="58" name="Espaço Reservado para Texto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626" y="3606090"/>
            <a:ext cx="3925326" cy="1148945"/>
          </a:xfrm>
        </p:spPr>
        <p:txBody>
          <a:bodyPr lIns="91440" tIns="45720" rIns="91440" bIns="45720" rtlCol="0" anchor="t"/>
          <a:lstStyle>
            <a:defPPr>
              <a:defRPr lang="pt-BR"/>
            </a:defPPr>
          </a:lstStyle>
          <a:p>
            <a:pPr algn="l"/>
            <a:r>
              <a:rPr lang="en-US" dirty="0" err="1">
                <a:latin typeface="Calibri Light"/>
                <a:ea typeface="Calibri Light"/>
                <a:cs typeface="Calibri Light"/>
              </a:rPr>
              <a:t>Promover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oportunidade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para 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desenvolvedores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Web 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possam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angariar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experiência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para 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seu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portfólio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e 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apoiar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causas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socias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.</a:t>
            </a:r>
            <a:endParaRPr lang="pt-BR" dirty="0">
              <a:latin typeface="Calibri Light"/>
              <a:ea typeface="Calibri Light"/>
              <a:cs typeface="Calibri Light"/>
            </a:endParaRPr>
          </a:p>
          <a:p>
            <a:endParaRPr lang="pt-BR">
              <a:ea typeface="Calibri Light"/>
            </a:endParaRPr>
          </a:p>
        </p:txBody>
      </p:sp>
      <p:sp>
        <p:nvSpPr>
          <p:cNvPr id="59" name="Espaço Reservado para Texto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50682" y="3606090"/>
            <a:ext cx="3022685" cy="1148945"/>
          </a:xfrm>
        </p:spPr>
        <p:txBody>
          <a:bodyPr lIns="91440" tIns="45720" rIns="91440" bIns="45720" rtlCol="0" anchor="t"/>
          <a:lstStyle>
            <a:defPPr>
              <a:defRPr lang="pt-BR"/>
            </a:defPPr>
          </a:lstStyle>
          <a:p>
            <a:pPr algn="l"/>
            <a:r>
              <a:rPr lang="en-US" dirty="0" err="1">
                <a:latin typeface="Calibri Light"/>
                <a:ea typeface="Calibri Light"/>
                <a:cs typeface="Calibri Light"/>
              </a:rPr>
              <a:t>Promover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conexão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entre ONGs e </a:t>
            </a:r>
            <a:r>
              <a:rPr lang="en-US" dirty="0" err="1">
                <a:latin typeface="Calibri Light"/>
                <a:ea typeface="Calibri Light"/>
                <a:cs typeface="Calibri Light"/>
              </a:rPr>
              <a:t>desenvolvedores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 Web.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093FB7-3415-FFA0-DB5E-924E683A1222}"/>
              </a:ext>
            </a:extLst>
          </p:cNvPr>
          <p:cNvSpPr txBox="1"/>
          <p:nvPr/>
        </p:nvSpPr>
        <p:spPr>
          <a:xfrm>
            <a:off x="8103972" y="3601630"/>
            <a:ext cx="2743199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FFFFFF"/>
                </a:solidFill>
                <a:latin typeface="Calibri Light"/>
                <a:cs typeface="Calibri"/>
              </a:rPr>
              <a:t>Diversidade, inclusão e igualdade</a:t>
            </a:r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30" y="381192"/>
            <a:ext cx="4919354" cy="667498"/>
          </a:xfrm>
        </p:spPr>
        <p:txBody>
          <a:bodyPr lIns="91440" tIns="45720" rIns="91440" bIns="45720" rtlCol="0" anchor="t"/>
          <a:lstStyle>
            <a:defPPr>
              <a:defRPr lang="pt-BR"/>
            </a:defPPr>
          </a:lstStyle>
          <a:p>
            <a:r>
              <a:rPr lang="pt-BR">
                <a:latin typeface="Century Gothic"/>
              </a:rPr>
              <a:t>Protótipo inicial</a:t>
            </a:r>
            <a:endParaRPr lang="pt-BR"/>
          </a:p>
        </p:txBody>
      </p:sp>
      <p:pic>
        <p:nvPicPr>
          <p:cNvPr id="22" name="Imagem 2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A870E92-EBA0-F9AB-1FF4-F71356C5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24" y="1000010"/>
            <a:ext cx="10992086" cy="56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193" y="857952"/>
            <a:ext cx="4919354" cy="667498"/>
          </a:xfrm>
        </p:spPr>
        <p:txBody>
          <a:bodyPr lIns="91440" tIns="45720" rIns="91440" bIns="45720" rtlCol="0" anchor="t"/>
          <a:lstStyle>
            <a:defPPr>
              <a:defRPr lang="pt-BR"/>
            </a:defPPr>
          </a:lstStyle>
          <a:p>
            <a:r>
              <a:rPr lang="pt-BR">
                <a:latin typeface="Century Gothic"/>
              </a:rPr>
              <a:t>Protótipo final</a:t>
            </a:r>
            <a:endParaRPr lang="pt-BR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1AAC4F91-FAC9-B375-A42C-BEE8A6F5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16" y="1514753"/>
            <a:ext cx="10977059" cy="44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04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E01E1EE9-9316-0CB6-FDCF-C8B17D15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31" y="1380043"/>
            <a:ext cx="4807957" cy="449614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4497486-AC4F-3CCA-C9E3-1ACF09B3834F}"/>
              </a:ext>
            </a:extLst>
          </p:cNvPr>
          <p:cNvSpPr txBox="1"/>
          <p:nvPr/>
        </p:nvSpPr>
        <p:spPr>
          <a:xfrm>
            <a:off x="3763617" y="477078"/>
            <a:ext cx="5052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Painel Administrativo</a:t>
            </a:r>
          </a:p>
        </p:txBody>
      </p:sp>
    </p:spTree>
    <p:extLst>
      <p:ext uri="{BB962C8B-B14F-4D97-AF65-F5344CB8AC3E}">
        <p14:creationId xmlns:p14="http://schemas.microsoft.com/office/powerpoint/2010/main" val="52980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6557" y="269134"/>
            <a:ext cx="6893626" cy="667498"/>
          </a:xfrm>
        </p:spPr>
        <p:txBody>
          <a:bodyPr lIns="91440" tIns="45720" rIns="91440" bIns="45720" rtlCol="0" anchor="t"/>
          <a:lstStyle>
            <a:defPPr>
              <a:defRPr lang="pt-BR"/>
            </a:defPPr>
          </a:lstStyle>
          <a:p>
            <a:r>
              <a:rPr lang="pt-BR" dirty="0">
                <a:latin typeface="Century Gothic"/>
              </a:rPr>
              <a:t>Tecnologias utilizadas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2D7001-7662-D1F4-F086-42EFA541AEE8}"/>
              </a:ext>
            </a:extLst>
          </p:cNvPr>
          <p:cNvSpPr txBox="1"/>
          <p:nvPr/>
        </p:nvSpPr>
        <p:spPr>
          <a:xfrm>
            <a:off x="3582940" y="1027746"/>
            <a:ext cx="1731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b="1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B67664-1206-E828-211D-86D70CDCCED3}"/>
              </a:ext>
            </a:extLst>
          </p:cNvPr>
          <p:cNvSpPr txBox="1"/>
          <p:nvPr/>
        </p:nvSpPr>
        <p:spPr>
          <a:xfrm>
            <a:off x="3131511" y="1641787"/>
            <a:ext cx="255094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pt-BR" dirty="0">
                <a:solidFill>
                  <a:schemeClr val="bg1"/>
                </a:solidFill>
              </a:rPr>
              <a:t>HTML</a:t>
            </a:r>
          </a:p>
          <a:p>
            <a:pPr marL="285750" indent="-285750" algn="l">
              <a:buFont typeface="Arial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pt-BR" dirty="0" err="1">
                <a:solidFill>
                  <a:schemeClr val="bg1"/>
                </a:solidFill>
              </a:rPr>
              <a:t>Mustache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solidFill>
                  <a:schemeClr val="bg1"/>
                </a:solidFill>
              </a:rPr>
              <a:t>CSS</a:t>
            </a:r>
          </a:p>
          <a:p>
            <a:pPr marL="285750" indent="-285750">
              <a:buFont typeface="Arial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solidFill>
                  <a:schemeClr val="bg1"/>
                </a:solidFill>
              </a:rPr>
              <a:t>JAVASCRIPT</a:t>
            </a:r>
          </a:p>
          <a:p>
            <a:pPr marL="285750" indent="-285750">
              <a:buFont typeface="Arial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solidFill>
                  <a:schemeClr val="bg1"/>
                </a:solidFill>
              </a:rPr>
              <a:t>TYPESCRIPT</a:t>
            </a:r>
          </a:p>
          <a:p>
            <a:pPr marL="285750" indent="-285750">
              <a:buFont typeface="Arial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solidFill>
                  <a:schemeClr val="bg1"/>
                </a:solidFill>
              </a:rPr>
              <a:t>NODEJS</a:t>
            </a:r>
          </a:p>
          <a:p>
            <a:pPr marL="285750" indent="-285750">
              <a:buFont typeface="Arial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solidFill>
                  <a:schemeClr val="bg1"/>
                </a:solidFill>
              </a:rPr>
              <a:t>WORDPRESS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27FAE38-96EF-BB8B-8486-81B5F096B744}"/>
              </a:ext>
            </a:extLst>
          </p:cNvPr>
          <p:cNvSpPr txBox="1"/>
          <p:nvPr/>
        </p:nvSpPr>
        <p:spPr>
          <a:xfrm>
            <a:off x="6177200" y="936632"/>
            <a:ext cx="2743200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b="1" dirty="0">
                <a:solidFill>
                  <a:srgbClr val="FFFFFF"/>
                </a:solidFill>
                <a:ea typeface="+mn-lt"/>
                <a:cs typeface="+mn-lt"/>
              </a:rPr>
              <a:t>DESKTOP</a:t>
            </a:r>
            <a:endParaRPr lang="pt-BR" sz="2000" dirty="0">
              <a:ea typeface="+mn-lt"/>
              <a:cs typeface="+mn-lt"/>
            </a:endParaRPr>
          </a:p>
          <a:p>
            <a:endParaRPr lang="pt-BR" sz="2000" b="1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pt-BR" sz="2000" b="1" dirty="0">
              <a:solidFill>
                <a:srgbClr val="FFFFFF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4E9640-BA49-6274-8888-549AD2FA7BA0}"/>
              </a:ext>
            </a:extLst>
          </p:cNvPr>
          <p:cNvSpPr txBox="1"/>
          <p:nvPr/>
        </p:nvSpPr>
        <p:spPr>
          <a:xfrm>
            <a:off x="8920400" y="10431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solidFill>
                  <a:srgbClr val="FFFFFF"/>
                </a:solidFill>
              </a:rPr>
              <a:t>BANCO DE DADOS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8F27C7-249B-3F69-035E-31932E6C1664}"/>
              </a:ext>
            </a:extLst>
          </p:cNvPr>
          <p:cNvSpPr txBox="1"/>
          <p:nvPr/>
        </p:nvSpPr>
        <p:spPr>
          <a:xfrm>
            <a:off x="8940280" y="1552185"/>
            <a:ext cx="21705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2E508B-0623-36E7-7235-6B95325314F8}"/>
              </a:ext>
            </a:extLst>
          </p:cNvPr>
          <p:cNvSpPr txBox="1"/>
          <p:nvPr/>
        </p:nvSpPr>
        <p:spPr>
          <a:xfrm>
            <a:off x="5666510" y="1552185"/>
            <a:ext cx="15932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C#</a:t>
            </a:r>
            <a:endParaRPr lang="pt-BR" sz="2000" dirty="0"/>
          </a:p>
        </p:txBody>
      </p:sp>
      <p:pic>
        <p:nvPicPr>
          <p:cNvPr id="10" name="Imagem 10" descr="Logotipo, Ícone&#10;&#10;Descrição gerada automaticamente">
            <a:extLst>
              <a:ext uri="{FF2B5EF4-FFF2-40B4-BE49-F238E27FC236}">
                <a16:creationId xmlns:a16="http://schemas.microsoft.com/office/drawing/2014/main" id="{489FCB91-A084-58F2-EB43-E3CF3466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088" y="1488080"/>
            <a:ext cx="445655" cy="457200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4247120F-C338-C20C-425B-6B2D5D0001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5053317" y="2044524"/>
            <a:ext cx="454891" cy="454891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B4FF1A5-78BA-8CCE-CD69-9CA929821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146" y="1552185"/>
            <a:ext cx="445655" cy="457200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755CD31E-6C22-D09C-090E-1D4E39DEE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0425" y="1528644"/>
            <a:ext cx="445655" cy="4572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8B52021B-5C13-187F-E8A4-3E9700DD1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7312" y="3249673"/>
            <a:ext cx="399473" cy="399473"/>
          </a:xfrm>
          <a:prstGeom prst="rect">
            <a:avLst/>
          </a:prstGeom>
        </p:spPr>
      </p:pic>
      <p:pic>
        <p:nvPicPr>
          <p:cNvPr id="15" name="Imagem 15" descr="Ícone&#10;&#10;Descrição gerada automaticamente">
            <a:extLst>
              <a:ext uri="{FF2B5EF4-FFF2-40B4-BE49-F238E27FC236}">
                <a16:creationId xmlns:a16="http://schemas.microsoft.com/office/drawing/2014/main" id="{577304E9-8A1C-C8A1-BC79-8F4D24ECD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126" y="4345872"/>
            <a:ext cx="411019" cy="399473"/>
          </a:xfrm>
          <a:prstGeom prst="rect">
            <a:avLst/>
          </a:prstGeom>
        </p:spPr>
      </p:pic>
      <p:pic>
        <p:nvPicPr>
          <p:cNvPr id="16" name="Imagem 16" descr="Logotipo, Ícone&#10;&#10;Descrição gerada automaticamente">
            <a:extLst>
              <a:ext uri="{FF2B5EF4-FFF2-40B4-BE49-F238E27FC236}">
                <a16:creationId xmlns:a16="http://schemas.microsoft.com/office/drawing/2014/main" id="{E65F8A2E-061F-4218-779E-7343BD3CAC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7581" y="4935633"/>
            <a:ext cx="422564" cy="399473"/>
          </a:xfrm>
          <a:prstGeom prst="rect">
            <a:avLst/>
          </a:prstGeom>
        </p:spPr>
      </p:pic>
      <p:pic>
        <p:nvPicPr>
          <p:cNvPr id="17" name="Imagem 17">
            <a:extLst>
              <a:ext uri="{FF2B5EF4-FFF2-40B4-BE49-F238E27FC236}">
                <a16:creationId xmlns:a16="http://schemas.microsoft.com/office/drawing/2014/main" id="{A43022B6-E7D8-4F10-FFFB-B5A57C06D6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2834" y="3756112"/>
            <a:ext cx="411019" cy="399473"/>
          </a:xfrm>
          <a:prstGeom prst="rect">
            <a:avLst/>
          </a:prstGeom>
        </p:spPr>
      </p:pic>
      <p:pic>
        <p:nvPicPr>
          <p:cNvPr id="2" name="Imagem 11">
            <a:extLst>
              <a:ext uri="{FF2B5EF4-FFF2-40B4-BE49-F238E27FC236}">
                <a16:creationId xmlns:a16="http://schemas.microsoft.com/office/drawing/2014/main" id="{ABBD6A99-6895-0061-2F60-27C691E8047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 flipH="1">
            <a:off x="5053317" y="2669650"/>
            <a:ext cx="454891" cy="4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4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64" y="2884307"/>
            <a:ext cx="7264083" cy="1083135"/>
          </a:xfrm>
        </p:spPr>
        <p:txBody>
          <a:bodyPr lIns="91440" tIns="45720" rIns="91440" bIns="45720" rtlCol="0" anchor="b"/>
          <a:lstStyle>
            <a:defPPr>
              <a:defRPr lang="pt-BR"/>
            </a:defPPr>
          </a:lstStyle>
          <a:p>
            <a:r>
              <a:rPr lang="pt-BR" sz="8000" dirty="0">
                <a:latin typeface="Century Gothic"/>
              </a:rPr>
              <a:t>Obrigado! </a:t>
            </a:r>
            <a:endParaRPr lang="pt-BR" sz="8000"/>
          </a:p>
        </p:txBody>
      </p:sp>
    </p:spTree>
    <p:extLst>
      <p:ext uri="{BB962C8B-B14F-4D97-AF65-F5344CB8AC3E}">
        <p14:creationId xmlns:p14="http://schemas.microsoft.com/office/powerpoint/2010/main" val="30566101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purl.org/dc/dcmitype/"/>
    <ds:schemaRef ds:uri="http://schemas.microsoft.com/sharepoint/v3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16c05727-aa75-4e4a-9b5f-8a80a1165891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40</TotalTime>
  <Words>115</Words>
  <Application>Microsoft Office PowerPoint</Application>
  <PresentationFormat>Widescreen</PresentationFormat>
  <Paragraphs>49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Courier New</vt:lpstr>
      <vt:lpstr>Daytona Pro Light</vt:lpstr>
      <vt:lpstr>Tema do Office</vt:lpstr>
      <vt:lpstr>TECHNO GROWING</vt:lpstr>
      <vt:lpstr>equipe</vt:lpstr>
      <vt:lpstr>Sobre Nós</vt:lpstr>
      <vt:lpstr>Apresentação do PowerPoint</vt:lpstr>
      <vt:lpstr>Protótipo inicial</vt:lpstr>
      <vt:lpstr>Protótipo final</vt:lpstr>
      <vt:lpstr>Apresentação do PowerPoint</vt:lpstr>
      <vt:lpstr>Tecnologias utilizadas</vt:lpstr>
      <vt:lpstr>Obrigado!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>JOSE HUGO DOS SANTOS SILVA</cp:lastModifiedBy>
  <cp:revision>187</cp:revision>
  <dcterms:created xsi:type="dcterms:W3CDTF">2023-02-26T20:35:41Z</dcterms:created>
  <dcterms:modified xsi:type="dcterms:W3CDTF">2023-02-28T14:52:03Z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